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ИСТОРИЯ ВЕЩЕЙ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(телефон, холодильник)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357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468" y="643413"/>
            <a:ext cx="5439114" cy="468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2652"/>
          <a:stretch/>
        </p:blipFill>
        <p:spPr>
          <a:xfrm>
            <a:off x="522514" y="840273"/>
            <a:ext cx="5042263" cy="429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78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29" y="2747946"/>
            <a:ext cx="5190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825" y="149870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ТЕЛЕФОН</a:t>
            </a:r>
            <a:endParaRPr kumimoji="0" lang="ru-RU" sz="5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t="20604" r="16571" b="1"/>
          <a:stretch/>
        </p:blipFill>
        <p:spPr>
          <a:xfrm>
            <a:off x="606991" y="1451461"/>
            <a:ext cx="6146505" cy="40494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7123612" y="1275602"/>
            <a:ext cx="3535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будильник, а звонит, не приёмник – говорит. Угадайте, кто же он? Ну, конечно…. 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0993" y="169288"/>
            <a:ext cx="3261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3900" algn="ctr" defTabSz="914400"/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истории человечества одним из первых средств связи были сигнальные костры, бой барабанов. 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40" y="108251"/>
            <a:ext cx="6572058" cy="3950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98" y="2920047"/>
            <a:ext cx="3931300" cy="315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6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171" y="0"/>
            <a:ext cx="3303829" cy="344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43" t="3828" r="4236"/>
          <a:stretch/>
        </p:blipFill>
        <p:spPr>
          <a:xfrm>
            <a:off x="8888170" y="3156611"/>
            <a:ext cx="3303829" cy="3416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72584" cy="62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22" y="130629"/>
            <a:ext cx="8953701" cy="607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54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8" y="755661"/>
            <a:ext cx="3420152" cy="44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31" y="755661"/>
            <a:ext cx="4864660" cy="38667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772" t="7721" r="7761" b="-7721"/>
          <a:stretch/>
        </p:blipFill>
        <p:spPr>
          <a:xfrm>
            <a:off x="8540392" y="93424"/>
            <a:ext cx="3477437" cy="270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6642" r="18175"/>
          <a:stretch/>
        </p:blipFill>
        <p:spPr>
          <a:xfrm>
            <a:off x="9131940" y="2553788"/>
            <a:ext cx="2294340" cy="358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83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4996" y="113191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Полюбуйся, посмотри! Полюс Северный внутри, там сверкает снег и лед, там сама зима живет. Навсегда нам эту зиму привезли из магазина.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6064" y="170285"/>
            <a:ext cx="3942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Холодильник</a:t>
            </a:r>
            <a:endParaRPr lang="ru-RU" sz="4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4758"/>
          <a:stretch/>
        </p:blipFill>
        <p:spPr>
          <a:xfrm>
            <a:off x="826662" y="170285"/>
            <a:ext cx="2443365" cy="597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0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6" y="0"/>
            <a:ext cx="5087494" cy="443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35" y="0"/>
            <a:ext cx="6056415" cy="399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360" t="8691" r="8804"/>
          <a:stretch/>
        </p:blipFill>
        <p:spPr>
          <a:xfrm>
            <a:off x="3618412" y="3435531"/>
            <a:ext cx="5159829" cy="331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2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4" y="1178270"/>
            <a:ext cx="5579783" cy="377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52" y="342047"/>
            <a:ext cx="4838223" cy="545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84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51</TotalTime>
  <Words>76</Words>
  <Application>Microsoft Office PowerPoint</Application>
  <PresentationFormat>Широкоэкранный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Times New Roman</vt:lpstr>
      <vt:lpstr>Gallery</vt:lpstr>
      <vt:lpstr>ИСТОРИЯ ВЕЩЕЙ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ВЕЩЕЙ</dc:title>
  <dc:creator>Екатерина Серкова</dc:creator>
  <cp:lastModifiedBy>Екатерина Серкова</cp:lastModifiedBy>
  <cp:revision>5</cp:revision>
  <dcterms:created xsi:type="dcterms:W3CDTF">2019-01-13T11:33:27Z</dcterms:created>
  <dcterms:modified xsi:type="dcterms:W3CDTF">2019-01-13T12:24:42Z</dcterms:modified>
</cp:coreProperties>
</file>