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4AA7-F3EA-45AC-9332-2795C875644C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3C6A-D253-4B28-9DE1-B26024530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6109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4AA7-F3EA-45AC-9332-2795C875644C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3C6A-D253-4B28-9DE1-B26024530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64888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4AA7-F3EA-45AC-9332-2795C875644C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3C6A-D253-4B28-9DE1-B26024530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8357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4AA7-F3EA-45AC-9332-2795C875644C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3C6A-D253-4B28-9DE1-B26024530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14478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4AA7-F3EA-45AC-9332-2795C875644C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3C6A-D253-4B28-9DE1-B26024530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18783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4AA7-F3EA-45AC-9332-2795C875644C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3C6A-D253-4B28-9DE1-B26024530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5702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4AA7-F3EA-45AC-9332-2795C875644C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3C6A-D253-4B28-9DE1-B26024530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33630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4AA7-F3EA-45AC-9332-2795C875644C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3C6A-D253-4B28-9DE1-B26024530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75634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4AA7-F3EA-45AC-9332-2795C875644C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3C6A-D253-4B28-9DE1-B26024530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23697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4AA7-F3EA-45AC-9332-2795C875644C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3C6A-D253-4B28-9DE1-B26024530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7308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4AA7-F3EA-45AC-9332-2795C875644C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3C6A-D253-4B28-9DE1-B26024530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95221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E4AA7-F3EA-45AC-9332-2795C875644C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C3C6A-D253-4B28-9DE1-B26024530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6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76;&#1077;&#1076;+&#1084;&#1086;&#1088;&#1086;&#1079;+&#1082;&#1072;&#1088;&#1090;&#1080;&#1085;&#1082;&#1080;+&#1085;&#1072;+&#1087;&#1088;&#1086;&#1079;&#1088;&#1072;&#1095;&#1085;&#1086;&#1084;+&#1092;&#1086;&#1085;&#1077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images/search?text=&#1085;&#1086;&#1074;&#1086;&#1075;&#1086;&#1076;&#1085;&#1080;&#1077;%20&#1087;&#1086;&#1076;&#1072;&#1088;&#1082;&#1080;%20&#1082;&#1072;&#1088;&#1090;&#1080;&#1085;&#1082;&#1080;%20&#1085;&#1072;%20&#1087;&#1088;&#1086;&#1079;&#1088;&#1072;&#1095;&#1085;&#1086;&#1084;%20&#1092;&#1086;&#1085;&#1077;" TargetMode="External"/><Relationship Id="rId4" Type="http://schemas.openxmlformats.org/officeDocument/2006/relationships/hyperlink" Target="https://yandex.ru/images/search?text=&#1085;&#1086;&#1074;&#1086;&#1075;&#1086;&#1076;&#1085;&#1080;&#1077;%20&#1080;&#1075;&#1088;&#1091;&#1096;&#1082;&#1080;%20&#1085;&#1072;%20&#1087;&#1088;&#1086;&#1079;&#1088;&#1072;&#1095;&#1085;&#1086;&#1084;%20&#1092;&#1086;&#1085;&#1077;%20&#1082;&#1072;&#1088;&#1090;&#1080;&#1085;&#1082;&#1080;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altLang="ru-RU" sz="4400" dirty="0" smtClean="0"/>
              <a:t>Поможем  Деду Морозу разложить </a:t>
            </a:r>
            <a:br>
              <a:rPr lang="ru-RU" altLang="ru-RU" sz="4400" dirty="0" smtClean="0"/>
            </a:br>
            <a:r>
              <a:rPr lang="ru-RU" altLang="ru-RU" sz="4400" dirty="0" smtClean="0"/>
              <a:t>подарки и нарядить елочку для зверят.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Выполнила: Серкова Е.С </a:t>
            </a:r>
          </a:p>
          <a:p>
            <a:pPr algn="r"/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574067" y="124840"/>
            <a:ext cx="427702" cy="5532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17125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400" y="435428"/>
            <a:ext cx="11451771" cy="2336801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hlinkClick r:id="rId3"/>
              </a:rPr>
              <a:t>https://yandex.ru/images/search?text=</a:t>
            </a:r>
            <a:r>
              <a:rPr lang="ru-RU" sz="2400" dirty="0" err="1" smtClean="0">
                <a:hlinkClick r:id="rId3"/>
              </a:rPr>
              <a:t>дед+мороз+картинки+на+прозрачном+фоне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>
                <a:hlinkClick r:id="rId4"/>
              </a:rPr>
              <a:t>https://yandex.ru/images/search?text=</a:t>
            </a:r>
            <a:r>
              <a:rPr lang="ru-RU" sz="2400" dirty="0" smtClean="0">
                <a:hlinkClick r:id="rId4"/>
              </a:rPr>
              <a:t>новогодние%20игрушки%20на%20прозрачном%20фоне%20картинки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>
                <a:hlinkClick r:id="rId5"/>
              </a:rPr>
              <a:t>https://yandex.ru/images/search?text=</a:t>
            </a:r>
            <a:r>
              <a:rPr lang="ru-RU" sz="2400" dirty="0" smtClean="0">
                <a:hlinkClick r:id="rId5"/>
              </a:rPr>
              <a:t>новогодние%20подарки%20картинки%20на%20прозрачном%20фоне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/>
              <a:t>https://yandex.ru/images/search?text=</a:t>
            </a:r>
            <a:r>
              <a:rPr lang="ru-RU" sz="2400" dirty="0" smtClean="0"/>
              <a:t>мешок%20деда%20мороза%20картинки%20на%20прозрачном%20фоне%20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31066"/>
            <a:ext cx="9144000" cy="165576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3076549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010" y="401474"/>
            <a:ext cx="4353221" cy="6238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93" y="829094"/>
            <a:ext cx="4008275" cy="6016171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83973" y="189897"/>
            <a:ext cx="4346920" cy="260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dirty="0" smtClean="0"/>
              <a:t>Поможем </a:t>
            </a:r>
          </a:p>
          <a:p>
            <a:pPr algn="ctr" eaLnBrk="1" hangingPunct="1"/>
            <a:r>
              <a:rPr lang="ru-RU" altLang="ru-RU" sz="2800" dirty="0" smtClean="0"/>
              <a:t>Деду Морозу разложить </a:t>
            </a:r>
          </a:p>
          <a:p>
            <a:pPr algn="ctr" eaLnBrk="1" hangingPunct="1"/>
            <a:r>
              <a:rPr lang="ru-RU" altLang="ru-RU" sz="2800" dirty="0"/>
              <a:t>п</a:t>
            </a:r>
            <a:r>
              <a:rPr lang="ru-RU" altLang="ru-RU" sz="2800" dirty="0" smtClean="0"/>
              <a:t>одарки и нарядить </a:t>
            </a:r>
          </a:p>
          <a:p>
            <a:pPr algn="ctr" eaLnBrk="1" hangingPunct="1"/>
            <a:r>
              <a:rPr lang="ru-RU" altLang="ru-RU" sz="2800" dirty="0" smtClean="0"/>
              <a:t>елочку </a:t>
            </a:r>
          </a:p>
          <a:p>
            <a:pPr algn="ctr" eaLnBrk="1" hangingPunct="1"/>
            <a:r>
              <a:rPr lang="ru-RU" altLang="ru-RU" sz="2800" dirty="0"/>
              <a:t>д</a:t>
            </a:r>
            <a:r>
              <a:rPr lang="ru-RU" altLang="ru-RU" sz="2800" dirty="0" smtClean="0"/>
              <a:t>ля зверят.</a:t>
            </a:r>
            <a:endParaRPr lang="ru-RU" alt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4" y="3751238"/>
            <a:ext cx="4164059" cy="30283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88" y="3685513"/>
            <a:ext cx="731670" cy="8992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8" y="3794700"/>
            <a:ext cx="731670" cy="8992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3" y="3685513"/>
            <a:ext cx="731670" cy="899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73" y="3337521"/>
            <a:ext cx="783404" cy="972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76" y="3458670"/>
            <a:ext cx="783404" cy="972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74" y="3601454"/>
            <a:ext cx="783404" cy="9723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59" y="3520277"/>
            <a:ext cx="718244" cy="11675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4" y="3554469"/>
            <a:ext cx="718244" cy="11675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98" y="3694337"/>
            <a:ext cx="718244" cy="11675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53">
            <a:off x="5803064" y="3546967"/>
            <a:ext cx="1176336" cy="11763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20" y="3871250"/>
            <a:ext cx="1131963" cy="8843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3246">
            <a:off x="7617881" y="3539980"/>
            <a:ext cx="1093077" cy="11181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216">
            <a:off x="6907015" y="3253147"/>
            <a:ext cx="977489" cy="977489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1574067" y="124840"/>
            <a:ext cx="427702" cy="5532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5552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010" y="401474"/>
            <a:ext cx="4353221" cy="6238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93" y="829094"/>
            <a:ext cx="4008275" cy="6016171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962493" y="144677"/>
            <a:ext cx="2663825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0+1 =</a:t>
            </a:r>
            <a:endParaRPr lang="ru-RU" alt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4" y="3751238"/>
            <a:ext cx="4164059" cy="30283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97" y="5575137"/>
            <a:ext cx="1167872" cy="1194707"/>
          </a:xfrm>
          <a:prstGeom prst="rect">
            <a:avLst/>
          </a:prstGeom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842245" y="1223054"/>
            <a:ext cx="899810" cy="9366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1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831459" y="1219468"/>
            <a:ext cx="929987" cy="940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2</a:t>
            </a:r>
            <a:endParaRPr lang="ru-RU" altLang="ru-RU" sz="5400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7808082" y="1213307"/>
            <a:ext cx="899810" cy="93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88" y="3685513"/>
            <a:ext cx="731670" cy="8992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8" y="3794700"/>
            <a:ext cx="731670" cy="8992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3" y="3685513"/>
            <a:ext cx="731670" cy="899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73" y="3337521"/>
            <a:ext cx="783404" cy="972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76" y="3458670"/>
            <a:ext cx="783404" cy="972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74" y="3601454"/>
            <a:ext cx="783404" cy="9723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59" y="3520277"/>
            <a:ext cx="718244" cy="11675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4" y="3554469"/>
            <a:ext cx="718244" cy="11675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98" y="3694337"/>
            <a:ext cx="718244" cy="11675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53">
            <a:off x="5803064" y="3546967"/>
            <a:ext cx="1176336" cy="11763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20" y="3871250"/>
            <a:ext cx="1131963" cy="8843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3246">
            <a:off x="7617881" y="3539980"/>
            <a:ext cx="1093077" cy="11181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216">
            <a:off x="6907015" y="3253147"/>
            <a:ext cx="977489" cy="977489"/>
          </a:xfrm>
          <a:prstGeom prst="rect">
            <a:avLst/>
          </a:prstGeom>
        </p:spPr>
      </p:pic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11574067" y="124840"/>
            <a:ext cx="427702" cy="5532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3480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010" y="401474"/>
            <a:ext cx="4353221" cy="6238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93" y="829094"/>
            <a:ext cx="4008275" cy="6016171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962493" y="144677"/>
            <a:ext cx="2663825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2</a:t>
            </a:r>
            <a:r>
              <a:rPr lang="ru-RU" altLang="ru-RU" sz="5400" dirty="0" smtClean="0"/>
              <a:t>+1 =</a:t>
            </a:r>
            <a:endParaRPr lang="ru-RU" alt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4" y="3751238"/>
            <a:ext cx="4164059" cy="30283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97" y="5575137"/>
            <a:ext cx="1167872" cy="1194707"/>
          </a:xfrm>
          <a:prstGeom prst="rect">
            <a:avLst/>
          </a:prstGeom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809178" y="1209665"/>
            <a:ext cx="899810" cy="9366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3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831459" y="1219468"/>
            <a:ext cx="929987" cy="940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2</a:t>
            </a:r>
            <a:endParaRPr lang="ru-RU" altLang="ru-RU" sz="5400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844500" y="1224435"/>
            <a:ext cx="899810" cy="93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88" y="3685513"/>
            <a:ext cx="731670" cy="8992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8" y="3794700"/>
            <a:ext cx="731670" cy="8992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3" y="3685513"/>
            <a:ext cx="731670" cy="899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73" y="3337521"/>
            <a:ext cx="783404" cy="972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76" y="3458670"/>
            <a:ext cx="783404" cy="972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74" y="3601454"/>
            <a:ext cx="783404" cy="9723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59" y="3520277"/>
            <a:ext cx="718244" cy="11675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4" y="3554469"/>
            <a:ext cx="718244" cy="11675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98" y="3694337"/>
            <a:ext cx="718244" cy="11675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53">
            <a:off x="5803064" y="3546967"/>
            <a:ext cx="1176336" cy="11763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20" y="3871250"/>
            <a:ext cx="1131963" cy="8843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216">
            <a:off x="6907015" y="3253147"/>
            <a:ext cx="977489" cy="977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64" y="5802051"/>
            <a:ext cx="977489" cy="977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79" y="5960919"/>
            <a:ext cx="1131963" cy="8843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08" y="5702627"/>
            <a:ext cx="1176336" cy="1176336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11574067" y="124840"/>
            <a:ext cx="427702" cy="5532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0280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010" y="401474"/>
            <a:ext cx="4353221" cy="6238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93" y="829094"/>
            <a:ext cx="4008275" cy="6016171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962493" y="144677"/>
            <a:ext cx="2663825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1+1 =</a:t>
            </a:r>
            <a:endParaRPr lang="ru-RU" alt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4" y="3751238"/>
            <a:ext cx="4164059" cy="30283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97" y="5575137"/>
            <a:ext cx="1167872" cy="1194707"/>
          </a:xfrm>
          <a:prstGeom prst="rect">
            <a:avLst/>
          </a:prstGeom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809178" y="1209665"/>
            <a:ext cx="899810" cy="9366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2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831459" y="1219468"/>
            <a:ext cx="929987" cy="940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1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844500" y="1224435"/>
            <a:ext cx="899810" cy="93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88" y="3685513"/>
            <a:ext cx="731670" cy="8992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8" y="3794700"/>
            <a:ext cx="731670" cy="8992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3" y="3685513"/>
            <a:ext cx="731670" cy="899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73" y="3337521"/>
            <a:ext cx="783404" cy="972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76" y="3458670"/>
            <a:ext cx="783404" cy="9723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59" y="3154626"/>
            <a:ext cx="718244" cy="11675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4" y="3239955"/>
            <a:ext cx="718244" cy="11675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72" y="3288702"/>
            <a:ext cx="718244" cy="11675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64" y="5802051"/>
            <a:ext cx="977489" cy="977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79" y="5960919"/>
            <a:ext cx="1131963" cy="8843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08" y="5702627"/>
            <a:ext cx="1176336" cy="11763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49" y="3926019"/>
            <a:ext cx="731670" cy="8992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22" y="5088939"/>
            <a:ext cx="783404" cy="97239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5" y="3169081"/>
            <a:ext cx="783404" cy="972396"/>
          </a:xfrm>
          <a:prstGeom prst="rect">
            <a:avLst/>
          </a:prstGeom>
        </p:spPr>
      </p:pic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11574067" y="124840"/>
            <a:ext cx="427702" cy="5532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2899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010" y="401474"/>
            <a:ext cx="4353221" cy="6238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93" y="829094"/>
            <a:ext cx="4008275" cy="6016171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962493" y="144677"/>
            <a:ext cx="2663825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3+1 =</a:t>
            </a:r>
            <a:endParaRPr lang="ru-RU" alt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4" y="3751238"/>
            <a:ext cx="4164059" cy="30283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97" y="5575137"/>
            <a:ext cx="1167872" cy="1194707"/>
          </a:xfrm>
          <a:prstGeom prst="rect">
            <a:avLst/>
          </a:prstGeom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809178" y="1209665"/>
            <a:ext cx="899810" cy="9366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2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813173" y="1221831"/>
            <a:ext cx="929987" cy="940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4</a:t>
            </a:r>
            <a:endParaRPr lang="ru-RU" altLang="ru-RU" sz="5400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816686" y="1209666"/>
            <a:ext cx="899810" cy="93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88" y="3685513"/>
            <a:ext cx="731670" cy="8992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8" y="3794700"/>
            <a:ext cx="731670" cy="8992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3" y="3685513"/>
            <a:ext cx="731670" cy="899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49" y="3311857"/>
            <a:ext cx="718244" cy="11675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02" y="3220071"/>
            <a:ext cx="718244" cy="11675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05" y="3195676"/>
            <a:ext cx="718244" cy="11675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64" y="5802051"/>
            <a:ext cx="977489" cy="977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79" y="5960919"/>
            <a:ext cx="1131963" cy="8843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08" y="5702627"/>
            <a:ext cx="1176336" cy="11763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40" y="3926019"/>
            <a:ext cx="731670" cy="8992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22" y="5088939"/>
            <a:ext cx="783404" cy="97239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5" y="3169081"/>
            <a:ext cx="783404" cy="972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3880748"/>
            <a:ext cx="731670" cy="8992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7" y="4902805"/>
            <a:ext cx="731670" cy="89924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44" y="2587556"/>
            <a:ext cx="731670" cy="8992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85" y="1374255"/>
            <a:ext cx="731670" cy="899246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11574067" y="124840"/>
            <a:ext cx="427702" cy="5532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473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19" y="3190511"/>
            <a:ext cx="1267134" cy="12671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010" y="401474"/>
            <a:ext cx="4353221" cy="6238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93" y="829094"/>
            <a:ext cx="4008275" cy="6016171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962493" y="144677"/>
            <a:ext cx="2663825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5+0 =</a:t>
            </a:r>
            <a:endParaRPr lang="ru-RU" alt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4" y="3751238"/>
            <a:ext cx="4164059" cy="30283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97" y="5575137"/>
            <a:ext cx="1167872" cy="1194707"/>
          </a:xfrm>
          <a:prstGeom prst="rect">
            <a:avLst/>
          </a:prstGeom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892626" y="1223578"/>
            <a:ext cx="899810" cy="9366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2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935779" y="1219992"/>
            <a:ext cx="929987" cy="940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5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816686" y="1209666"/>
            <a:ext cx="899810" cy="93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1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3915">
            <a:off x="6357374" y="3296984"/>
            <a:ext cx="718244" cy="11675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850">
            <a:off x="5778120" y="3263538"/>
            <a:ext cx="718244" cy="11675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564">
            <a:off x="7384037" y="3162287"/>
            <a:ext cx="718244" cy="11675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64" y="5802051"/>
            <a:ext cx="977489" cy="977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79" y="5960919"/>
            <a:ext cx="1131963" cy="8843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08" y="5702627"/>
            <a:ext cx="1176336" cy="11763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22" y="5088939"/>
            <a:ext cx="783404" cy="97239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5" y="3169081"/>
            <a:ext cx="783404" cy="972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3880748"/>
            <a:ext cx="731670" cy="8992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7" y="4902805"/>
            <a:ext cx="731670" cy="89924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44" y="2587556"/>
            <a:ext cx="731670" cy="8992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81" y="1141886"/>
            <a:ext cx="731670" cy="8992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21" y="3113245"/>
            <a:ext cx="718244" cy="11675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169">
            <a:off x="7875552" y="3188388"/>
            <a:ext cx="718244" cy="11675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246">
            <a:off x="2799659" y="4642326"/>
            <a:ext cx="718244" cy="116752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69" y="1628607"/>
            <a:ext cx="718244" cy="116752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25" y="4157217"/>
            <a:ext cx="718244" cy="116752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24" y="2731799"/>
            <a:ext cx="718244" cy="116752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29">
            <a:off x="2546241" y="1578279"/>
            <a:ext cx="718244" cy="1167528"/>
          </a:xfrm>
          <a:prstGeom prst="rect">
            <a:avLst/>
          </a:prstGeom>
        </p:spPr>
      </p:pic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11574067" y="124840"/>
            <a:ext cx="427702" cy="5532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1011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010" y="401474"/>
            <a:ext cx="4353221" cy="6238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93" y="829094"/>
            <a:ext cx="4008275" cy="6016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4" y="3751238"/>
            <a:ext cx="4164059" cy="30283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97" y="5575137"/>
            <a:ext cx="1167872" cy="11947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64" y="5802051"/>
            <a:ext cx="977489" cy="977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79" y="5960919"/>
            <a:ext cx="1131963" cy="8843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08" y="5702627"/>
            <a:ext cx="1176336" cy="11763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22" y="5088939"/>
            <a:ext cx="783404" cy="97239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5" y="3169081"/>
            <a:ext cx="783404" cy="972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3880748"/>
            <a:ext cx="731670" cy="8992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7" y="4902805"/>
            <a:ext cx="731670" cy="89924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44" y="2587556"/>
            <a:ext cx="731670" cy="8992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81" y="1141886"/>
            <a:ext cx="731670" cy="89924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246">
            <a:off x="2799659" y="4642326"/>
            <a:ext cx="718244" cy="116752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69" y="1628607"/>
            <a:ext cx="718244" cy="116752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25" y="4157217"/>
            <a:ext cx="718244" cy="116752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24" y="2731799"/>
            <a:ext cx="718244" cy="116752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29">
            <a:off x="2546241" y="1578279"/>
            <a:ext cx="718244" cy="1167528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4499590" y="-34967"/>
            <a:ext cx="4701310" cy="31690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Чего то не хватает?</a:t>
            </a:r>
            <a:endParaRPr lang="ru-RU" sz="2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12" y="-14293"/>
            <a:ext cx="993007" cy="993007"/>
          </a:xfrm>
          <a:prstGeom prst="rect">
            <a:avLst/>
          </a:prstGeom>
        </p:spPr>
      </p:pic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11574067" y="124840"/>
            <a:ext cx="427702" cy="5532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5126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010" y="401474"/>
            <a:ext cx="4353221" cy="6238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93" y="829094"/>
            <a:ext cx="4008275" cy="6016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4" y="3751238"/>
            <a:ext cx="4164059" cy="30283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97" y="5575137"/>
            <a:ext cx="1167872" cy="11947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64" y="5802051"/>
            <a:ext cx="977489" cy="977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79" y="5960919"/>
            <a:ext cx="1131963" cy="8843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08" y="5702627"/>
            <a:ext cx="1176336" cy="11763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22" y="5088939"/>
            <a:ext cx="783404" cy="97239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5" y="3169081"/>
            <a:ext cx="783404" cy="972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3880748"/>
            <a:ext cx="731670" cy="8992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7" y="4902805"/>
            <a:ext cx="731670" cy="89924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44" y="2587556"/>
            <a:ext cx="731670" cy="8992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81" y="1141886"/>
            <a:ext cx="731670" cy="89924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246">
            <a:off x="2799659" y="4642326"/>
            <a:ext cx="718244" cy="116752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69" y="1628607"/>
            <a:ext cx="718244" cy="116752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25" y="4157217"/>
            <a:ext cx="718244" cy="116752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24" y="2731799"/>
            <a:ext cx="718244" cy="116752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29">
            <a:off x="2546241" y="1578279"/>
            <a:ext cx="718244" cy="1167528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4499590" y="-34967"/>
            <a:ext cx="4701310" cy="31690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 НОВЫМ ГОДОМ, ДРУЗЬЯ!</a:t>
            </a:r>
            <a:endParaRPr lang="ru-RU" sz="2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12" y="-14293"/>
            <a:ext cx="993007" cy="99300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11574067" y="124840"/>
            <a:ext cx="427702" cy="5532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6576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63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Поможем  Деду Морозу разложить  подарки и нарядить елочку для зверят.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https://yandex.ru/images/search?text=дед+мороз+картинки+на+прозрачном+фоне https://yandex.ru/images/search?text=новогодние%20игрушки%20на%20прозрачном%20фоне%20картинки https://yandex.ru/images/search?text=новогодние%20подарки%20картинки%20на%20прозрачном%20фоне https://yandex.ru/images/search?text=мешок%20деда%20мороза%20картинки%20на%20прозрачном%20фоне%20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Екатерина Серкова</dc:creator>
  <cp:lastModifiedBy>Екатерина Серкова</cp:lastModifiedBy>
  <cp:revision>33</cp:revision>
  <dcterms:created xsi:type="dcterms:W3CDTF">2017-12-11T11:09:50Z</dcterms:created>
  <dcterms:modified xsi:type="dcterms:W3CDTF">2018-04-22T16:07:24Z</dcterms:modified>
</cp:coreProperties>
</file>