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60" r:id="rId3"/>
    <p:sldId id="259" r:id="rId4"/>
    <p:sldId id="258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5C95B-3C46-443A-8CF4-E15115716947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9DC0D-10AE-4BEC-901D-97F2C2F013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74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9DC0D-10AE-4BEC-901D-97F2C2F0135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640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11.11.2018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>
                <a:solidFill>
                  <a:srgbClr val="FF0000"/>
                </a:solidFill>
              </a:rPr>
              <a:t>Природа Красноярского края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user\Desktop\презентация по экологии\kartinka_s_zastavk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89" y="980728"/>
            <a:ext cx="702939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презентация по экологии\ergak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564904"/>
            <a:ext cx="32115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34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17425" r="15796"/>
          <a:stretch/>
        </p:blipFill>
        <p:spPr>
          <a:xfrm>
            <a:off x="4932695" y="3055653"/>
            <a:ext cx="2487221" cy="18845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955" y="2701897"/>
            <a:ext cx="2606707" cy="2262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01" y="2728506"/>
            <a:ext cx="2581257" cy="22117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1230302"/>
            <a:ext cx="2415868" cy="18386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680" y="179080"/>
            <a:ext cx="8229600" cy="1080120"/>
          </a:xfrm>
        </p:spPr>
        <p:txBody>
          <a:bodyPr/>
          <a:lstStyle/>
          <a:p>
            <a:pPr algn="l"/>
            <a:r>
              <a:rPr lang="ru-RU" sz="3600" dirty="0">
                <a:solidFill>
                  <a:srgbClr val="FF0000"/>
                </a:solidFill>
              </a:rPr>
              <a:t>Лес как лесенка, многоярусный</a:t>
            </a:r>
            <a:r>
              <a:rPr lang="ru-RU" sz="3600" b="1" dirty="0" smtClean="0">
                <a:solidFill>
                  <a:srgbClr val="00B050"/>
                </a:solidFill>
              </a:rPr>
              <a:t/>
            </a:r>
            <a:br>
              <a:rPr lang="ru-RU" sz="3600" b="1" dirty="0" smtClean="0">
                <a:solidFill>
                  <a:srgbClr val="00B050"/>
                </a:solidFill>
              </a:rPr>
            </a:br>
            <a:r>
              <a:rPr lang="ru-RU" sz="3600" b="1" dirty="0" smtClean="0">
                <a:solidFill>
                  <a:srgbClr val="00B050"/>
                </a:solidFill>
              </a:rPr>
              <a:t>1,2 этаж – трава, мхи, грибы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760" y="1242077"/>
            <a:ext cx="2587204" cy="18268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3955" y="1230302"/>
            <a:ext cx="2648830" cy="1838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/>
          <a:srcRect r="16290" b="23635"/>
          <a:stretch/>
        </p:blipFill>
        <p:spPr>
          <a:xfrm>
            <a:off x="436680" y="4940224"/>
            <a:ext cx="2623152" cy="16804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/>
          <a:srcRect l="-590" t="2922" r="590" b="30239"/>
          <a:stretch/>
        </p:blipFill>
        <p:spPr>
          <a:xfrm>
            <a:off x="3048535" y="4940223"/>
            <a:ext cx="2521259" cy="16482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5953" y="4928617"/>
            <a:ext cx="2523963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9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76064"/>
          </a:xfrm>
        </p:spPr>
        <p:txBody>
          <a:bodyPr/>
          <a:lstStyle/>
          <a:p>
            <a:pPr algn="l"/>
            <a:r>
              <a:rPr lang="ru-RU" sz="3600" b="1" dirty="0" smtClean="0">
                <a:solidFill>
                  <a:srgbClr val="00B050"/>
                </a:solidFill>
              </a:rPr>
              <a:t/>
            </a:r>
            <a:br>
              <a:rPr lang="ru-RU" sz="3600" b="1" dirty="0" smtClean="0">
                <a:solidFill>
                  <a:srgbClr val="00B050"/>
                </a:solidFill>
              </a:rPr>
            </a:br>
            <a:r>
              <a:rPr lang="ru-RU" sz="3600" b="1" dirty="0" smtClean="0">
                <a:solidFill>
                  <a:srgbClr val="00B050"/>
                </a:solidFill>
              </a:rPr>
              <a:t>3 этаж - кустарники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61" y="1268760"/>
            <a:ext cx="3523793" cy="26397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554" y="1268760"/>
            <a:ext cx="3521875" cy="26397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59" y="3908556"/>
            <a:ext cx="3564395" cy="25447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554" y="3872762"/>
            <a:ext cx="3513132" cy="263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3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733" y="500095"/>
            <a:ext cx="8229600" cy="864096"/>
          </a:xfrm>
        </p:spPr>
        <p:txBody>
          <a:bodyPr/>
          <a:lstStyle/>
          <a:p>
            <a:pPr algn="l"/>
            <a:r>
              <a:rPr lang="ru-RU" sz="3600" b="1" dirty="0">
                <a:solidFill>
                  <a:srgbClr val="00B050"/>
                </a:solidFill>
              </a:rPr>
              <a:t>4</a:t>
            </a:r>
            <a:r>
              <a:rPr lang="ru-RU" sz="3600" b="1" dirty="0" smtClean="0">
                <a:solidFill>
                  <a:srgbClr val="00B050"/>
                </a:solidFill>
              </a:rPr>
              <a:t> этаж - деревья</a:t>
            </a:r>
            <a:endParaRPr lang="ru-RU" sz="3600" b="1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2491153" cy="27314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352" y="1432592"/>
            <a:ext cx="2487743" cy="27699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5" y="1427301"/>
            <a:ext cx="2048434" cy="2773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b="15905"/>
          <a:stretch/>
        </p:blipFill>
        <p:spPr>
          <a:xfrm>
            <a:off x="455496" y="4031940"/>
            <a:ext cx="2491152" cy="25202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b="12164"/>
          <a:stretch/>
        </p:blipFill>
        <p:spPr>
          <a:xfrm>
            <a:off x="2946648" y="4016986"/>
            <a:ext cx="2467456" cy="25352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3055" y="4013359"/>
            <a:ext cx="2097868" cy="253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582" y="4824331"/>
            <a:ext cx="2514565" cy="16502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740" y="4735308"/>
            <a:ext cx="2441707" cy="1739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r="22847"/>
          <a:stretch/>
        </p:blipFill>
        <p:spPr>
          <a:xfrm>
            <a:off x="5195721" y="1124744"/>
            <a:ext cx="2209846" cy="19312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4343"/>
          <a:stretch/>
        </p:blipFill>
        <p:spPr>
          <a:xfrm>
            <a:off x="332625" y="4653136"/>
            <a:ext cx="2151143" cy="18214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l"/>
            <a:r>
              <a:rPr lang="ru-RU" dirty="0">
                <a:solidFill>
                  <a:srgbClr val="0070C0"/>
                </a:solidFill>
              </a:rPr>
              <a:t>Животный мир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1124745"/>
            <a:ext cx="2160240" cy="1966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l="4571" t="4338" r="4571" b="7382"/>
          <a:stretch/>
        </p:blipFill>
        <p:spPr>
          <a:xfrm>
            <a:off x="2483768" y="1124744"/>
            <a:ext cx="2805780" cy="19373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/>
          <a:srcRect l="25760" t="12259"/>
          <a:stretch/>
        </p:blipFill>
        <p:spPr>
          <a:xfrm>
            <a:off x="332625" y="3081690"/>
            <a:ext cx="2160240" cy="18229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3768" y="3055999"/>
            <a:ext cx="2450804" cy="18350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/>
          <a:srcRect l="8961" r="4291"/>
          <a:stretch/>
        </p:blipFill>
        <p:spPr>
          <a:xfrm>
            <a:off x="4925475" y="3055999"/>
            <a:ext cx="2482029" cy="182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2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/>
          <a:lstStyle/>
          <a:p>
            <a:pPr algn="l"/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Правила поведения в лесу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429679"/>
            <a:ext cx="4278888" cy="508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692696"/>
            <a:ext cx="8229600" cy="778098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Берегите природу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67" y="2132856"/>
            <a:ext cx="7013146" cy="437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0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3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Фокина Л. П. Шаблон презентации - 1</Template>
  <TotalTime>1536</TotalTime>
  <Words>17</Words>
  <Application>Microsoft Office PowerPoint</Application>
  <PresentationFormat>Экран (4:3)</PresentationFormat>
  <Paragraphs>8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Calibri</vt:lpstr>
      <vt:lpstr>1_Тема Office</vt:lpstr>
      <vt:lpstr>Природа Красноярского края </vt:lpstr>
      <vt:lpstr>Лес как лесенка, многоярусный 1,2 этаж – трава, мхи, грибы</vt:lpstr>
      <vt:lpstr> 3 этаж - кустарники</vt:lpstr>
      <vt:lpstr>4 этаж - деревья</vt:lpstr>
      <vt:lpstr>Животный мир</vt:lpstr>
      <vt:lpstr> Правила поведения в лесу</vt:lpstr>
      <vt:lpstr>Берегите природу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Природа Красноярского края</dc:title>
  <dc:creator>sanya</dc:creator>
  <cp:lastModifiedBy>Екатерина Серкова</cp:lastModifiedBy>
  <cp:revision>111</cp:revision>
  <dcterms:created xsi:type="dcterms:W3CDTF">2016-06-13T03:26:58Z</dcterms:created>
  <dcterms:modified xsi:type="dcterms:W3CDTF">2018-11-11T13:55:53Z</dcterms:modified>
</cp:coreProperties>
</file>